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</p:sldIdLst>
  <p:notesMasterIdLst>
    <p:notesMasterId r:id="rId31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notesMaster" Target="notesMasters/notesMaster1.xml"/><Relationship Id="rId32" Type="http://schemas.openxmlformats.org/officeDocument/2006/relationships/presProps" Target="presProps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transition: cover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_header: 'Qu'est-ce que Git ?'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29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Git avec une tasse de café</dc:subject>
  <dc:creator>Quentin JOLY</dc:creator>
  <cp:lastModifiedBy>Quentin JOLY</cp:lastModifiedBy>
  <cp:revision>1</cp:revision>
  <dcterms:created xsi:type="dcterms:W3CDTF">2024-01-18T06:22:17Z</dcterms:created>
  <dcterms:modified xsi:type="dcterms:W3CDTF">2024-01-18T06:22:17Z</dcterms:modified>
</cp:coreProperties>
</file>